
<file path=[Content_Types].xml><?xml version="1.0" encoding="utf-8"?>
<Types xmlns="http://schemas.openxmlformats.org/package/2006/content-types">
  <Default Extension="png" ContentType="image/png"/>
  <Default Extension="bin" ContentType="application/vnd.ms-office.activeX"/>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activeX/activeX1.xml" ContentType="application/vnd.ms-office.activeX+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activeX/activeX2.xml" ContentType="application/vnd.ms-office.activeX+xml"/>
  <Override PartName="/ppt/activeX/activeX3.xml" ContentType="application/vnd.ms-office.activeX+xml"/>
  <Override PartName="/ppt/activeX/activeX4.xml" ContentType="application/vnd.ms-office.activeX+xml"/>
  <Override PartName="/ppt/activeX/activeX5.xml" ContentType="application/vnd.ms-office.activeX+xml"/>
  <Override PartName="/ppt/activeX/activeX6.xml" ContentType="application/vnd.ms-office.activeX+xml"/>
  <Override PartName="/ppt/activeX/activeX7.xml" ContentType="application/vnd.ms-office.activeX+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 id="2147483649" r:id="rId3"/>
    <p:sldMasterId id="2147483674" r:id="rId4"/>
  </p:sldMasterIdLst>
  <p:sldIdLst>
    <p:sldId id="257" r:id="rId5"/>
    <p:sldId id="262" r:id="rId6"/>
    <p:sldId id="258" r:id="rId7"/>
    <p:sldId id="261" r:id="rId8"/>
    <p:sldId id="263" r:id="rId9"/>
    <p:sldId id="264" r:id="rId10"/>
    <p:sldId id="265" r:id="rId11"/>
    <p:sldId id="266" r:id="rId12"/>
  </p:sldIdLst>
  <p:sldSz cx="9144000" cy="6858000" type="screen4x3"/>
  <p:notesSz cx="6858000" cy="9144000"/>
  <p:defaultTextStyle>
    <a:defPPr>
      <a:defRPr lang="en-MY"/>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F2AD7E38-D879-4CF5-B5AC-D60EF25FEF7D}">
          <p14:sldIdLst>
            <p14:sldId id="257"/>
            <p14:sldId id="262"/>
            <p14:sldId id="258"/>
            <p14:sldId id="261"/>
            <p14:sldId id="263"/>
            <p14:sldId id="264"/>
            <p14:sldId id="265"/>
            <p14:sldId id="26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DDDDDD"/>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180"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slideMaster" Target="slideMasters/slideMaster2.xml"/><Relationship Id="rId7" Type="http://schemas.openxmlformats.org/officeDocument/2006/relationships/slide" Target="slides/slide3.xml"/><Relationship Id="rId12" Type="http://schemas.openxmlformats.org/officeDocument/2006/relationships/slide" Target="slides/slide8.xml"/><Relationship Id="rId2" Type="http://schemas.openxmlformats.org/officeDocument/2006/relationships/slideMaster" Target="slideMasters/slideMaster1.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3.xml"/><Relationship Id="rId9" Type="http://schemas.openxmlformats.org/officeDocument/2006/relationships/slide" Target="slides/slide5.xml"/><Relationship Id="rId14"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_rels/activeX7.xml.rels><?xml version="1.0" encoding="UTF-8" standalone="yes"?>
<Relationships xmlns="http://schemas.openxmlformats.org/package/2006/relationships"><Relationship Id="rId1" Type="http://schemas.microsoft.com/office/2006/relationships/activeXControlBinary" Target="activeX7.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activeX/activeX5.xml><?xml version="1.0" encoding="utf-8"?>
<ax:ocx xmlns:ax="http://schemas.microsoft.com/office/2006/activeX" xmlns:r="http://schemas.openxmlformats.org/officeDocument/2006/relationships" ax:classid="{D27CDB6E-AE6D-11CF-96B8-444553540000}" ax:persistence="persistStorage" r:id="rId1"/>
</file>

<file path=ppt/activeX/activeX6.xml><?xml version="1.0" encoding="utf-8"?>
<ax:ocx xmlns:ax="http://schemas.microsoft.com/office/2006/activeX" xmlns:r="http://schemas.openxmlformats.org/officeDocument/2006/relationships" ax:classid="{D27CDB6E-AE6D-11CF-96B8-444553540000}" ax:persistence="persistStorage" r:id="rId1"/>
</file>

<file path=ppt/activeX/activeX7.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MY"/>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MY"/>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9BD11656-8049-497F-B2B7-38A4A40257C3}" type="slidenum">
              <a:rPr lang="en-MY"/>
              <a:pPr/>
              <a:t>‹#›</a:t>
            </a:fld>
            <a:endParaRPr lang="en-MY"/>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A702081B-DDF6-4858-8FBD-A2815CDEAFF3}" type="slidenum">
              <a:rPr lang="en-MY"/>
              <a:pPr/>
              <a:t>‹#›</a:t>
            </a:fld>
            <a:endParaRPr lang="en-M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91450" y="2667000"/>
            <a:ext cx="1352550" cy="2209800"/>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3733800" y="2667000"/>
            <a:ext cx="3905250" cy="220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4F6860B9-8132-4839-A48B-F98071283C38}" type="slidenum">
              <a:rPr lang="en-MY"/>
              <a:pPr/>
              <a:t>‹#›</a:t>
            </a:fld>
            <a:endParaRPr lang="en-MY"/>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MY"/>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MY"/>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1D4B04EF-324F-4A9A-9050-8A922EFDEE4D}" type="slidenum">
              <a:rPr lang="en-MY"/>
              <a:pPr/>
              <a:t>‹#›</a:t>
            </a:fld>
            <a:endParaRPr lang="en-MY"/>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4B183839-8384-4145-A9FC-3842044CD31F}" type="slidenum">
              <a:rPr lang="en-MY"/>
              <a:pPr/>
              <a:t>‹#›</a:t>
            </a:fld>
            <a:endParaRPr lang="en-MY"/>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9F7AD339-DCD5-4AD8-80A1-8D7F129E25DB}" type="slidenum">
              <a:rPr lang="en-MY"/>
              <a:pPr/>
              <a:t>‹#›</a:t>
            </a:fld>
            <a:endParaRPr lang="en-MY"/>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2667000" y="1676400"/>
            <a:ext cx="29337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5753100" y="1676400"/>
            <a:ext cx="29337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fld id="{BC73AB88-7EE1-41F5-8B11-CE5275E1729C}" type="slidenum">
              <a:rPr lang="en-MY"/>
              <a:pPr/>
              <a:t>‹#›</a:t>
            </a:fld>
            <a:endParaRPr lang="en-MY"/>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8" name="Footer Placeholder 7"/>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9" name="Slide Number Placeholder 8"/>
          <p:cNvSpPr>
            <a:spLocks noGrp="1"/>
          </p:cNvSpPr>
          <p:nvPr>
            <p:ph type="sldNum" sz="quarter" idx="12"/>
          </p:nvPr>
        </p:nvSpPr>
        <p:spPr>
          <a:xfrm>
            <a:off x="6553200" y="6245225"/>
            <a:ext cx="2133600" cy="476250"/>
          </a:xfrm>
          <a:prstGeom prst="rect">
            <a:avLst/>
          </a:prstGeom>
        </p:spPr>
        <p:txBody>
          <a:bodyPr/>
          <a:lstStyle>
            <a:lvl1pPr>
              <a:defRPr/>
            </a:lvl1pPr>
          </a:lstStyle>
          <a:p>
            <a:fld id="{C5111451-82AA-4468-93E6-2F4957C6618B}" type="slidenum">
              <a:rPr lang="en-MY"/>
              <a:pPr/>
              <a:t>‹#›</a:t>
            </a:fld>
            <a:endParaRPr lang="en-MY"/>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4" name="Footer Placeholder 3"/>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5" name="Slide Number Placeholder 4"/>
          <p:cNvSpPr>
            <a:spLocks noGrp="1"/>
          </p:cNvSpPr>
          <p:nvPr>
            <p:ph type="sldNum" sz="quarter" idx="12"/>
          </p:nvPr>
        </p:nvSpPr>
        <p:spPr>
          <a:xfrm>
            <a:off x="6553200" y="6245225"/>
            <a:ext cx="2133600" cy="476250"/>
          </a:xfrm>
          <a:prstGeom prst="rect">
            <a:avLst/>
          </a:prstGeom>
        </p:spPr>
        <p:txBody>
          <a:bodyPr/>
          <a:lstStyle>
            <a:lvl1pPr>
              <a:defRPr/>
            </a:lvl1pPr>
          </a:lstStyle>
          <a:p>
            <a:fld id="{EBE64BD3-C326-4EB6-A018-E37F668B84D3}" type="slidenum">
              <a:rPr lang="en-MY"/>
              <a:pPr/>
              <a:t>‹#›</a:t>
            </a:fld>
            <a:endParaRPr lang="en-MY"/>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3" name="Footer Placeholder 2"/>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4" name="Slide Number Placeholder 3"/>
          <p:cNvSpPr>
            <a:spLocks noGrp="1"/>
          </p:cNvSpPr>
          <p:nvPr>
            <p:ph type="sldNum" sz="quarter" idx="12"/>
          </p:nvPr>
        </p:nvSpPr>
        <p:spPr>
          <a:xfrm>
            <a:off x="6553200" y="6245225"/>
            <a:ext cx="2133600" cy="476250"/>
          </a:xfrm>
          <a:prstGeom prst="rect">
            <a:avLst/>
          </a:prstGeom>
        </p:spPr>
        <p:txBody>
          <a:bodyPr/>
          <a:lstStyle>
            <a:lvl1pPr>
              <a:defRPr/>
            </a:lvl1pPr>
          </a:lstStyle>
          <a:p>
            <a:fld id="{E27E2424-3155-47F7-810D-1AFD1E029089}" type="slidenum">
              <a:rPr lang="en-MY"/>
              <a:pPr/>
              <a:t>‹#›</a:t>
            </a:fld>
            <a:endParaRPr lang="en-MY"/>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fld id="{117986D1-03B2-4974-8711-ACB7DEFD91BD}" type="slidenum">
              <a:rPr lang="en-MY"/>
              <a:pPr/>
              <a:t>‹#›</a:t>
            </a:fld>
            <a:endParaRPr lang="en-MY"/>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dirty="0"/>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18834082-9414-4A7F-B85C-8D69AF0C529E}" type="slidenum">
              <a:rPr lang="en-MY"/>
              <a:pPr/>
              <a:t>‹#›</a:t>
            </a:fld>
            <a:endParaRPr lang="en-MY"/>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fld id="{19F57348-D810-43DB-B405-796E1122ACDD}" type="slidenum">
              <a:rPr lang="en-MY"/>
              <a:pPr/>
              <a:t>‹#›</a:t>
            </a:fld>
            <a:endParaRPr lang="en-MY"/>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982582F1-51A2-4F61-B4AF-45F520947717}" type="slidenum">
              <a:rPr lang="en-MY"/>
              <a:pPr/>
              <a:t>‹#›</a:t>
            </a:fld>
            <a:endParaRPr lang="en-MY"/>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609600"/>
            <a:ext cx="1504950" cy="5516563"/>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2667000" y="609600"/>
            <a:ext cx="436245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82B916CD-A31D-4B51-B360-1FFFEDA0DCF5}" type="slidenum">
              <a:rPr lang="en-MY"/>
              <a:pPr/>
              <a:t>‹#›</a:t>
            </a:fld>
            <a:endParaRPr lang="en-MY"/>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MY"/>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MY"/>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1D4B04EF-324F-4A9A-9050-8A922EFDEE4D}" type="slidenum">
              <a:rPr lang="en-MY"/>
              <a:pPr/>
              <a:t>‹#›</a:t>
            </a:fld>
            <a:endParaRPr lang="en-MY"/>
          </a:p>
        </p:txBody>
      </p:sp>
    </p:spTree>
    <p:extLst>
      <p:ext uri="{BB962C8B-B14F-4D97-AF65-F5344CB8AC3E}">
        <p14:creationId xmlns:p14="http://schemas.microsoft.com/office/powerpoint/2010/main" val="350219015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4B183839-8384-4145-A9FC-3842044CD31F}" type="slidenum">
              <a:rPr lang="en-MY"/>
              <a:pPr/>
              <a:t>‹#›</a:t>
            </a:fld>
            <a:endParaRPr lang="en-MY"/>
          </a:p>
        </p:txBody>
      </p:sp>
    </p:spTree>
    <p:extLst>
      <p:ext uri="{BB962C8B-B14F-4D97-AF65-F5344CB8AC3E}">
        <p14:creationId xmlns:p14="http://schemas.microsoft.com/office/powerpoint/2010/main" val="42337503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9F7AD339-DCD5-4AD8-80A1-8D7F129E25DB}" type="slidenum">
              <a:rPr lang="en-MY"/>
              <a:pPr/>
              <a:t>‹#›</a:t>
            </a:fld>
            <a:endParaRPr lang="en-MY"/>
          </a:p>
        </p:txBody>
      </p:sp>
    </p:spTree>
    <p:extLst>
      <p:ext uri="{BB962C8B-B14F-4D97-AF65-F5344CB8AC3E}">
        <p14:creationId xmlns:p14="http://schemas.microsoft.com/office/powerpoint/2010/main" val="41395312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2667000" y="1676400"/>
            <a:ext cx="29337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5753100" y="1676400"/>
            <a:ext cx="29337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fld id="{BC73AB88-7EE1-41F5-8B11-CE5275E1729C}" type="slidenum">
              <a:rPr lang="en-MY"/>
              <a:pPr/>
              <a:t>‹#›</a:t>
            </a:fld>
            <a:endParaRPr lang="en-MY"/>
          </a:p>
        </p:txBody>
      </p:sp>
    </p:spTree>
    <p:extLst>
      <p:ext uri="{BB962C8B-B14F-4D97-AF65-F5344CB8AC3E}">
        <p14:creationId xmlns:p14="http://schemas.microsoft.com/office/powerpoint/2010/main" val="2490892676"/>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8" name="Footer Placeholder 7"/>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9" name="Slide Number Placeholder 8"/>
          <p:cNvSpPr>
            <a:spLocks noGrp="1"/>
          </p:cNvSpPr>
          <p:nvPr>
            <p:ph type="sldNum" sz="quarter" idx="12"/>
          </p:nvPr>
        </p:nvSpPr>
        <p:spPr>
          <a:xfrm>
            <a:off x="6553200" y="6245225"/>
            <a:ext cx="2133600" cy="476250"/>
          </a:xfrm>
          <a:prstGeom prst="rect">
            <a:avLst/>
          </a:prstGeom>
        </p:spPr>
        <p:txBody>
          <a:bodyPr/>
          <a:lstStyle>
            <a:lvl1pPr>
              <a:defRPr/>
            </a:lvl1pPr>
          </a:lstStyle>
          <a:p>
            <a:fld id="{C5111451-82AA-4468-93E6-2F4957C6618B}" type="slidenum">
              <a:rPr lang="en-MY"/>
              <a:pPr/>
              <a:t>‹#›</a:t>
            </a:fld>
            <a:endParaRPr lang="en-MY"/>
          </a:p>
        </p:txBody>
      </p:sp>
    </p:spTree>
    <p:extLst>
      <p:ext uri="{BB962C8B-B14F-4D97-AF65-F5344CB8AC3E}">
        <p14:creationId xmlns:p14="http://schemas.microsoft.com/office/powerpoint/2010/main" val="22172819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4" name="Footer Placeholder 3"/>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5" name="Slide Number Placeholder 4"/>
          <p:cNvSpPr>
            <a:spLocks noGrp="1"/>
          </p:cNvSpPr>
          <p:nvPr>
            <p:ph type="sldNum" sz="quarter" idx="12"/>
          </p:nvPr>
        </p:nvSpPr>
        <p:spPr>
          <a:xfrm>
            <a:off x="6553200" y="6245225"/>
            <a:ext cx="2133600" cy="476250"/>
          </a:xfrm>
          <a:prstGeom prst="rect">
            <a:avLst/>
          </a:prstGeom>
        </p:spPr>
        <p:txBody>
          <a:bodyPr/>
          <a:lstStyle>
            <a:lvl1pPr>
              <a:defRPr/>
            </a:lvl1pPr>
          </a:lstStyle>
          <a:p>
            <a:fld id="{EBE64BD3-C326-4EB6-A018-E37F668B84D3}" type="slidenum">
              <a:rPr lang="en-MY"/>
              <a:pPr/>
              <a:t>‹#›</a:t>
            </a:fld>
            <a:endParaRPr lang="en-MY"/>
          </a:p>
        </p:txBody>
      </p:sp>
    </p:spTree>
    <p:extLst>
      <p:ext uri="{BB962C8B-B14F-4D97-AF65-F5344CB8AC3E}">
        <p14:creationId xmlns:p14="http://schemas.microsoft.com/office/powerpoint/2010/main" val="22297032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3" name="Footer Placeholder 2"/>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4" name="Slide Number Placeholder 3"/>
          <p:cNvSpPr>
            <a:spLocks noGrp="1"/>
          </p:cNvSpPr>
          <p:nvPr>
            <p:ph type="sldNum" sz="quarter" idx="12"/>
          </p:nvPr>
        </p:nvSpPr>
        <p:spPr>
          <a:xfrm>
            <a:off x="6553200" y="6245225"/>
            <a:ext cx="2133600" cy="476250"/>
          </a:xfrm>
          <a:prstGeom prst="rect">
            <a:avLst/>
          </a:prstGeom>
        </p:spPr>
        <p:txBody>
          <a:bodyPr/>
          <a:lstStyle>
            <a:lvl1pPr>
              <a:defRPr/>
            </a:lvl1pPr>
          </a:lstStyle>
          <a:p>
            <a:fld id="{E27E2424-3155-47F7-810D-1AFD1E029089}" type="slidenum">
              <a:rPr lang="en-MY"/>
              <a:pPr/>
              <a:t>‹#›</a:t>
            </a:fld>
            <a:endParaRPr lang="en-MY"/>
          </a:p>
        </p:txBody>
      </p:sp>
    </p:spTree>
    <p:extLst>
      <p:ext uri="{BB962C8B-B14F-4D97-AF65-F5344CB8AC3E}">
        <p14:creationId xmlns:p14="http://schemas.microsoft.com/office/powerpoint/2010/main" val="2766619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MY"/>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0AB0961D-762B-40F7-80CE-DEABAB1B30A2}" type="slidenum">
              <a:rPr lang="en-MY"/>
              <a:pPr/>
              <a:t>‹#›</a:t>
            </a:fld>
            <a:endParaRPr lang="en-MY"/>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fld id="{117986D1-03B2-4974-8711-ACB7DEFD91BD}" type="slidenum">
              <a:rPr lang="en-MY"/>
              <a:pPr/>
              <a:t>‹#›</a:t>
            </a:fld>
            <a:endParaRPr lang="en-MY"/>
          </a:p>
        </p:txBody>
      </p:sp>
    </p:spTree>
    <p:extLst>
      <p:ext uri="{BB962C8B-B14F-4D97-AF65-F5344CB8AC3E}">
        <p14:creationId xmlns:p14="http://schemas.microsoft.com/office/powerpoint/2010/main" val="3095566382"/>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fld id="{19F57348-D810-43DB-B405-796E1122ACDD}" type="slidenum">
              <a:rPr lang="en-MY"/>
              <a:pPr/>
              <a:t>‹#›</a:t>
            </a:fld>
            <a:endParaRPr lang="en-MY"/>
          </a:p>
        </p:txBody>
      </p:sp>
    </p:spTree>
    <p:extLst>
      <p:ext uri="{BB962C8B-B14F-4D97-AF65-F5344CB8AC3E}">
        <p14:creationId xmlns:p14="http://schemas.microsoft.com/office/powerpoint/2010/main" val="19440799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982582F1-51A2-4F61-B4AF-45F520947717}" type="slidenum">
              <a:rPr lang="en-MY"/>
              <a:pPr/>
              <a:t>‹#›</a:t>
            </a:fld>
            <a:endParaRPr lang="en-MY"/>
          </a:p>
        </p:txBody>
      </p:sp>
    </p:spTree>
    <p:extLst>
      <p:ext uri="{BB962C8B-B14F-4D97-AF65-F5344CB8AC3E}">
        <p14:creationId xmlns:p14="http://schemas.microsoft.com/office/powerpoint/2010/main" val="20357287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609600"/>
            <a:ext cx="1504950" cy="5516563"/>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2667000" y="609600"/>
            <a:ext cx="436245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a:defRPr/>
            </a:lvl1pPr>
          </a:lstStyle>
          <a:p>
            <a:fld id="{82B916CD-A31D-4B51-B360-1FFFEDA0DCF5}" type="slidenum">
              <a:rPr lang="en-MY"/>
              <a:pPr/>
              <a:t>‹#›</a:t>
            </a:fld>
            <a:endParaRPr lang="en-MY"/>
          </a:p>
        </p:txBody>
      </p:sp>
    </p:spTree>
    <p:extLst>
      <p:ext uri="{BB962C8B-B14F-4D97-AF65-F5344CB8AC3E}">
        <p14:creationId xmlns:p14="http://schemas.microsoft.com/office/powerpoint/2010/main" val="42677798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3733800" y="4419600"/>
            <a:ext cx="2628900" cy="45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6515100" y="4419600"/>
            <a:ext cx="2628900" cy="45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fld id="{E99878A4-DBD1-48EA-9FD4-30C634328411}" type="slidenum">
              <a:rPr lang="en-MY"/>
              <a:pPr/>
              <a:t>‹#›</a:t>
            </a:fld>
            <a:endParaRPr lang="en-M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MY"/>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8" name="Footer Placeholder 7"/>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9" name="Slide Number Placeholder 8"/>
          <p:cNvSpPr>
            <a:spLocks noGrp="1"/>
          </p:cNvSpPr>
          <p:nvPr>
            <p:ph type="sldNum" sz="quarter" idx="12"/>
          </p:nvPr>
        </p:nvSpPr>
        <p:spPr>
          <a:xfrm>
            <a:off x="6553200" y="6245225"/>
            <a:ext cx="2133600" cy="476250"/>
          </a:xfrm>
          <a:prstGeom prst="rect">
            <a:avLst/>
          </a:prstGeom>
        </p:spPr>
        <p:txBody>
          <a:bodyPr/>
          <a:lstStyle>
            <a:lvl1pPr>
              <a:defRPr/>
            </a:lvl1pPr>
          </a:lstStyle>
          <a:p>
            <a:fld id="{8249309A-89BC-46CF-8148-E500140640D7}" type="slidenum">
              <a:rPr lang="en-MY"/>
              <a:pPr/>
              <a:t>‹#›</a:t>
            </a:fld>
            <a:endParaRPr lang="en-M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4" name="Footer Placeholder 3"/>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5" name="Slide Number Placeholder 4"/>
          <p:cNvSpPr>
            <a:spLocks noGrp="1"/>
          </p:cNvSpPr>
          <p:nvPr>
            <p:ph type="sldNum" sz="quarter" idx="12"/>
          </p:nvPr>
        </p:nvSpPr>
        <p:spPr>
          <a:xfrm>
            <a:off x="6553200" y="6245225"/>
            <a:ext cx="2133600" cy="476250"/>
          </a:xfrm>
          <a:prstGeom prst="rect">
            <a:avLst/>
          </a:prstGeom>
        </p:spPr>
        <p:txBody>
          <a:bodyPr/>
          <a:lstStyle>
            <a:lvl1pPr>
              <a:defRPr/>
            </a:lvl1pPr>
          </a:lstStyle>
          <a:p>
            <a:fld id="{4D99D1DC-A4B3-4B63-86F9-59F4545573A5}" type="slidenum">
              <a:rPr lang="en-MY"/>
              <a:pPr/>
              <a:t>‹#›</a:t>
            </a:fld>
            <a:endParaRPr lang="en-M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3" name="Footer Placeholder 2"/>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4" name="Slide Number Placeholder 3"/>
          <p:cNvSpPr>
            <a:spLocks noGrp="1"/>
          </p:cNvSpPr>
          <p:nvPr>
            <p:ph type="sldNum" sz="quarter" idx="12"/>
          </p:nvPr>
        </p:nvSpPr>
        <p:spPr>
          <a:xfrm>
            <a:off x="6553200" y="6245225"/>
            <a:ext cx="2133600" cy="476250"/>
          </a:xfrm>
          <a:prstGeom prst="rect">
            <a:avLst/>
          </a:prstGeom>
        </p:spPr>
        <p:txBody>
          <a:bodyPr/>
          <a:lstStyle>
            <a:lvl1pPr>
              <a:defRPr/>
            </a:lvl1pPr>
          </a:lstStyle>
          <a:p>
            <a:fld id="{B6519E95-0AFA-493E-AFAA-2DA99AF0217E}" type="slidenum">
              <a:rPr lang="en-MY"/>
              <a:pPr/>
              <a:t>‹#›</a:t>
            </a:fld>
            <a:endParaRPr lang="en-M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MY"/>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fld id="{A4B1EFA6-96DC-45C1-A08A-FB37A75AC097}" type="slidenum">
              <a:rPr lang="en-MY"/>
              <a:pPr/>
              <a:t>‹#›</a:t>
            </a:fld>
            <a:endParaRPr lang="en-M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MY"/>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MY"/>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endParaRPr lang="en-MY"/>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endParaRPr lang="en-MY"/>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fld id="{30F59F78-F210-487F-A7C6-26C7F43E19F9}" type="slidenum">
              <a:rPr lang="en-MY"/>
              <a:pPr/>
              <a:t>‹#›</a:t>
            </a:fld>
            <a:endParaRPr lang="en-MY"/>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1.v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control" Target="../activeX/activeX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vmlDrawing" Target="../drawings/vmlDrawing2.v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6" Type="http://schemas.openxmlformats.org/officeDocument/2006/relationships/image" Target="../media/image6.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control" Target="../activeX/activeX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0" y="2667000"/>
            <a:ext cx="5181600" cy="1600200"/>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MY" smtClean="0"/>
              <a:t>ONLINE TEMPLATE</a:t>
            </a:r>
          </a:p>
        </p:txBody>
      </p:sp>
      <p:sp>
        <p:nvSpPr>
          <p:cNvPr id="1027" name="Rectangle 3"/>
          <p:cNvSpPr>
            <a:spLocks noGrp="1" noChangeArrowheads="1"/>
          </p:cNvSpPr>
          <p:nvPr>
            <p:ph type="body" idx="1"/>
          </p:nvPr>
        </p:nvSpPr>
        <p:spPr bwMode="auto">
          <a:xfrm>
            <a:off x="3733800" y="4419600"/>
            <a:ext cx="5410200" cy="457200"/>
          </a:xfrm>
          <a:prstGeom prst="rect">
            <a:avLst/>
          </a:prstGeom>
          <a:noFill/>
          <a:ln w="9525">
            <a:noFill/>
            <a:miter lim="800000"/>
            <a:headEnd/>
            <a:tailEnd/>
          </a:ln>
          <a:effectLst>
            <a:outerShdw dist="35921" dir="2700000" algn="ctr" rotWithShape="0">
              <a:srgbClr val="C0C0C0"/>
            </a:outerShdw>
          </a:effectLst>
        </p:spPr>
        <p:txBody>
          <a:bodyPr vert="horz" wrap="square" lIns="91440" tIns="45720" rIns="91440" bIns="45720" numCol="1" anchor="t" anchorCtr="0" compatLnSpc="1">
            <a:prstTxWarp prst="textNoShape">
              <a:avLst/>
            </a:prstTxWarp>
          </a:bodyPr>
          <a:lstStyle/>
          <a:p>
            <a:pPr lvl="0"/>
            <a:r>
              <a:rPr lang="en-MY" smtClean="0"/>
              <a:t>PLACE YOUR TITLE HERE</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ctr" rtl="0" eaLnBrk="1" fontAlgn="base" hangingPunct="1">
        <a:spcBef>
          <a:spcPct val="0"/>
        </a:spcBef>
        <a:spcAft>
          <a:spcPct val="0"/>
        </a:spcAft>
        <a:defRPr sz="4000">
          <a:solidFill>
            <a:srgbClr val="FFCC00"/>
          </a:solidFill>
          <a:latin typeface="+mj-lt"/>
          <a:ea typeface="+mj-ea"/>
          <a:cs typeface="+mj-cs"/>
        </a:defRPr>
      </a:lvl1pPr>
      <a:lvl2pPr algn="ctr" rtl="0" eaLnBrk="1" fontAlgn="base" hangingPunct="1">
        <a:spcBef>
          <a:spcPct val="0"/>
        </a:spcBef>
        <a:spcAft>
          <a:spcPct val="0"/>
        </a:spcAft>
        <a:defRPr sz="4000">
          <a:solidFill>
            <a:srgbClr val="FFCC00"/>
          </a:solidFill>
          <a:latin typeface="FederationBold" pitchFamily="2" charset="0"/>
        </a:defRPr>
      </a:lvl2pPr>
      <a:lvl3pPr algn="ctr" rtl="0" eaLnBrk="1" fontAlgn="base" hangingPunct="1">
        <a:spcBef>
          <a:spcPct val="0"/>
        </a:spcBef>
        <a:spcAft>
          <a:spcPct val="0"/>
        </a:spcAft>
        <a:defRPr sz="4000">
          <a:solidFill>
            <a:srgbClr val="FFCC00"/>
          </a:solidFill>
          <a:latin typeface="FederationBold" pitchFamily="2" charset="0"/>
        </a:defRPr>
      </a:lvl3pPr>
      <a:lvl4pPr algn="ctr" rtl="0" eaLnBrk="1" fontAlgn="base" hangingPunct="1">
        <a:spcBef>
          <a:spcPct val="0"/>
        </a:spcBef>
        <a:spcAft>
          <a:spcPct val="0"/>
        </a:spcAft>
        <a:defRPr sz="4000">
          <a:solidFill>
            <a:srgbClr val="FFCC00"/>
          </a:solidFill>
          <a:latin typeface="FederationBold" pitchFamily="2" charset="0"/>
        </a:defRPr>
      </a:lvl4pPr>
      <a:lvl5pPr algn="ctr" rtl="0" eaLnBrk="1" fontAlgn="base" hangingPunct="1">
        <a:spcBef>
          <a:spcPct val="0"/>
        </a:spcBef>
        <a:spcAft>
          <a:spcPct val="0"/>
        </a:spcAft>
        <a:defRPr sz="4000">
          <a:solidFill>
            <a:srgbClr val="FFCC00"/>
          </a:solidFill>
          <a:latin typeface="FederationBold" pitchFamily="2" charset="0"/>
        </a:defRPr>
      </a:lvl5pPr>
      <a:lvl6pPr marL="457200" algn="ctr" rtl="0" eaLnBrk="1" fontAlgn="base" hangingPunct="1">
        <a:spcBef>
          <a:spcPct val="0"/>
        </a:spcBef>
        <a:spcAft>
          <a:spcPct val="0"/>
        </a:spcAft>
        <a:defRPr sz="4000">
          <a:solidFill>
            <a:srgbClr val="FFCC00"/>
          </a:solidFill>
          <a:latin typeface="FederationBold" pitchFamily="2" charset="0"/>
        </a:defRPr>
      </a:lvl6pPr>
      <a:lvl7pPr marL="914400" algn="ctr" rtl="0" eaLnBrk="1" fontAlgn="base" hangingPunct="1">
        <a:spcBef>
          <a:spcPct val="0"/>
        </a:spcBef>
        <a:spcAft>
          <a:spcPct val="0"/>
        </a:spcAft>
        <a:defRPr sz="4000">
          <a:solidFill>
            <a:srgbClr val="FFCC00"/>
          </a:solidFill>
          <a:latin typeface="FederationBold" pitchFamily="2" charset="0"/>
        </a:defRPr>
      </a:lvl7pPr>
      <a:lvl8pPr marL="1371600" algn="ctr" rtl="0" eaLnBrk="1" fontAlgn="base" hangingPunct="1">
        <a:spcBef>
          <a:spcPct val="0"/>
        </a:spcBef>
        <a:spcAft>
          <a:spcPct val="0"/>
        </a:spcAft>
        <a:defRPr sz="4000">
          <a:solidFill>
            <a:srgbClr val="FFCC00"/>
          </a:solidFill>
          <a:latin typeface="FederationBold" pitchFamily="2" charset="0"/>
        </a:defRPr>
      </a:lvl8pPr>
      <a:lvl9pPr marL="1828800" algn="ctr" rtl="0" eaLnBrk="1" fontAlgn="base" hangingPunct="1">
        <a:spcBef>
          <a:spcPct val="0"/>
        </a:spcBef>
        <a:spcAft>
          <a:spcPct val="0"/>
        </a:spcAft>
        <a:defRPr sz="4000">
          <a:solidFill>
            <a:srgbClr val="FFCC00"/>
          </a:solidFill>
          <a:latin typeface="FederationBold" pitchFamily="2" charset="0"/>
        </a:defRPr>
      </a:lvl9pPr>
    </p:titleStyle>
    <p:bodyStyle>
      <a:lvl1pPr marL="342900" indent="-342900" algn="l" rtl="0" eaLnBrk="1" fontAlgn="base" hangingPunct="1">
        <a:spcBef>
          <a:spcPct val="20000"/>
        </a:spcBef>
        <a:spcAft>
          <a:spcPct val="0"/>
        </a:spcAft>
        <a:buChar char="•"/>
        <a:defRPr sz="20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Arial" charset="0"/>
        </a:defRPr>
      </a:lvl2pPr>
      <a:lvl3pPr marL="1143000" indent="-228600" algn="l" rtl="0" eaLnBrk="1" fontAlgn="base" hangingPunct="1">
        <a:spcBef>
          <a:spcPct val="20000"/>
        </a:spcBef>
        <a:spcAft>
          <a:spcPct val="0"/>
        </a:spcAft>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2667000" y="609600"/>
            <a:ext cx="6019800" cy="808038"/>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MY" smtClean="0"/>
              <a:t>PLACE YOUR TOPIC HERE</a:t>
            </a:r>
          </a:p>
        </p:txBody>
      </p:sp>
      <p:sp>
        <p:nvSpPr>
          <p:cNvPr id="3075" name="Rectangle 3"/>
          <p:cNvSpPr>
            <a:spLocks noGrp="1" noChangeArrowheads="1"/>
          </p:cNvSpPr>
          <p:nvPr>
            <p:ph type="body" idx="1"/>
          </p:nvPr>
        </p:nvSpPr>
        <p:spPr bwMode="auto">
          <a:xfrm>
            <a:off x="2667000" y="1676400"/>
            <a:ext cx="6019800" cy="44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MY" smtClean="0"/>
              <a:t>Your Description Goes Here</a:t>
            </a:r>
          </a:p>
        </p:txBody>
      </p:sp>
    </p:spTree>
    <p:controls>
      <mc:AlternateContent xmlns:mc="http://schemas.openxmlformats.org/markup-compatibility/2006">
        <mc:Choice xmlns:v="urn:schemas-microsoft-com:vml" Requires="v">
          <p:control spid="8194" name="ShockwaveFlash1" r:id="rId14" imgW="9140439" imgH="282575"/>
        </mc:Choice>
        <mc:Fallback>
          <p:control name="ShockwaveFlash1" r:id="rId14" imgW="9140439" imgH="282575">
            <p:pic>
              <p:nvPicPr>
                <p:cNvPr id="0" name="ShockwaveFlash1"/>
                <p:cNvPicPr preferRelativeResize="0">
                  <a:picLocks noChangeArrowheads="1" noChangeShapeType="1"/>
                </p:cNvPicPr>
                <p:nvPr/>
              </p:nvPicPr>
              <p:blipFill>
                <a:blip r:embed="rId16">
                  <a:extLst>
                    <a:ext uri="{28A0092B-C50C-407E-A947-70E740481C1C}">
                      <a14:useLocalDpi xmlns:a14="http://schemas.microsoft.com/office/drawing/2010/main" val="0"/>
                    </a:ext>
                  </a:extLst>
                </a:blip>
                <a:srcRect/>
                <a:stretch>
                  <a:fillRect/>
                </a:stretch>
              </p:blipFill>
              <p:spPr bwMode="gray">
                <a:xfrm>
                  <a:off x="3175" y="6575425"/>
                  <a:ext cx="9140825" cy="282575"/>
                </a:xfrm>
                <a:prstGeom prst="rect">
                  <a:avLst/>
                </a:prstGeom>
                <a:noFill/>
                <a:ln w="9525">
                  <a:miter lim="800000"/>
                  <a:headEnd/>
                  <a:tailEnd/>
                </a:ln>
              </p:spPr>
            </p:pic>
          </p:control>
        </mc:Fallback>
      </mc:AlternateContent>
    </p:controls>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l" rtl="0" fontAlgn="base">
        <a:spcBef>
          <a:spcPct val="0"/>
        </a:spcBef>
        <a:spcAft>
          <a:spcPct val="0"/>
        </a:spcAft>
        <a:defRPr sz="2500">
          <a:solidFill>
            <a:schemeClr val="bg1"/>
          </a:solidFill>
          <a:latin typeface="+mj-lt"/>
          <a:ea typeface="+mj-ea"/>
          <a:cs typeface="+mj-cs"/>
        </a:defRPr>
      </a:lvl1pPr>
      <a:lvl2pPr algn="l" rtl="0" fontAlgn="base">
        <a:spcBef>
          <a:spcPct val="0"/>
        </a:spcBef>
        <a:spcAft>
          <a:spcPct val="0"/>
        </a:spcAft>
        <a:defRPr sz="2500">
          <a:solidFill>
            <a:schemeClr val="bg1"/>
          </a:solidFill>
          <a:latin typeface="FederationBold" pitchFamily="2" charset="0"/>
        </a:defRPr>
      </a:lvl2pPr>
      <a:lvl3pPr algn="l" rtl="0" fontAlgn="base">
        <a:spcBef>
          <a:spcPct val="0"/>
        </a:spcBef>
        <a:spcAft>
          <a:spcPct val="0"/>
        </a:spcAft>
        <a:defRPr sz="2500">
          <a:solidFill>
            <a:schemeClr val="bg1"/>
          </a:solidFill>
          <a:latin typeface="FederationBold" pitchFamily="2" charset="0"/>
        </a:defRPr>
      </a:lvl3pPr>
      <a:lvl4pPr algn="l" rtl="0" fontAlgn="base">
        <a:spcBef>
          <a:spcPct val="0"/>
        </a:spcBef>
        <a:spcAft>
          <a:spcPct val="0"/>
        </a:spcAft>
        <a:defRPr sz="2500">
          <a:solidFill>
            <a:schemeClr val="bg1"/>
          </a:solidFill>
          <a:latin typeface="FederationBold" pitchFamily="2" charset="0"/>
        </a:defRPr>
      </a:lvl4pPr>
      <a:lvl5pPr algn="l" rtl="0" fontAlgn="base">
        <a:spcBef>
          <a:spcPct val="0"/>
        </a:spcBef>
        <a:spcAft>
          <a:spcPct val="0"/>
        </a:spcAft>
        <a:defRPr sz="2500">
          <a:solidFill>
            <a:schemeClr val="bg1"/>
          </a:solidFill>
          <a:latin typeface="FederationBold" pitchFamily="2" charset="0"/>
        </a:defRPr>
      </a:lvl5pPr>
      <a:lvl6pPr marL="457200" algn="l" rtl="0" fontAlgn="base">
        <a:spcBef>
          <a:spcPct val="0"/>
        </a:spcBef>
        <a:spcAft>
          <a:spcPct val="0"/>
        </a:spcAft>
        <a:defRPr sz="2500">
          <a:solidFill>
            <a:schemeClr val="bg1"/>
          </a:solidFill>
          <a:latin typeface="FederationBold" pitchFamily="2" charset="0"/>
        </a:defRPr>
      </a:lvl6pPr>
      <a:lvl7pPr marL="914400" algn="l" rtl="0" fontAlgn="base">
        <a:spcBef>
          <a:spcPct val="0"/>
        </a:spcBef>
        <a:spcAft>
          <a:spcPct val="0"/>
        </a:spcAft>
        <a:defRPr sz="2500">
          <a:solidFill>
            <a:schemeClr val="bg1"/>
          </a:solidFill>
          <a:latin typeface="FederationBold" pitchFamily="2" charset="0"/>
        </a:defRPr>
      </a:lvl7pPr>
      <a:lvl8pPr marL="1371600" algn="l" rtl="0" fontAlgn="base">
        <a:spcBef>
          <a:spcPct val="0"/>
        </a:spcBef>
        <a:spcAft>
          <a:spcPct val="0"/>
        </a:spcAft>
        <a:defRPr sz="2500">
          <a:solidFill>
            <a:schemeClr val="bg1"/>
          </a:solidFill>
          <a:latin typeface="FederationBold" pitchFamily="2" charset="0"/>
        </a:defRPr>
      </a:lvl8pPr>
      <a:lvl9pPr marL="1828800" algn="l" rtl="0" fontAlgn="base">
        <a:spcBef>
          <a:spcPct val="0"/>
        </a:spcBef>
        <a:spcAft>
          <a:spcPct val="0"/>
        </a:spcAft>
        <a:defRPr sz="2500">
          <a:solidFill>
            <a:schemeClr val="bg1"/>
          </a:solidFill>
          <a:latin typeface="FederationBold" pitchFamily="2" charset="0"/>
        </a:defRPr>
      </a:lvl9pPr>
    </p:titleStyle>
    <p:bodyStyle>
      <a:lvl1pPr marL="342900" indent="-342900" algn="l" rtl="0" fontAlgn="base">
        <a:spcBef>
          <a:spcPct val="20000"/>
        </a:spcBef>
        <a:spcAft>
          <a:spcPct val="0"/>
        </a:spcAft>
        <a:buChar char="•"/>
        <a:defRPr sz="1700" b="1">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Arial" charset="0"/>
        </a:defRPr>
      </a:lvl2pPr>
      <a:lvl3pPr marL="1143000" indent="-228600" algn="l" rtl="0" fontAlgn="base">
        <a:spcBef>
          <a:spcPct val="20000"/>
        </a:spcBef>
        <a:spcAft>
          <a:spcPct val="0"/>
        </a:spcAft>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2667000" y="609600"/>
            <a:ext cx="6019800" cy="808038"/>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MY" dirty="0" smtClean="0"/>
              <a:t>PLACE YOUR TOPIC HERE</a:t>
            </a:r>
          </a:p>
        </p:txBody>
      </p:sp>
      <p:sp>
        <p:nvSpPr>
          <p:cNvPr id="3075" name="Rectangle 3"/>
          <p:cNvSpPr>
            <a:spLocks noGrp="1" noChangeArrowheads="1"/>
          </p:cNvSpPr>
          <p:nvPr>
            <p:ph type="body" idx="1"/>
          </p:nvPr>
        </p:nvSpPr>
        <p:spPr bwMode="auto">
          <a:xfrm>
            <a:off x="2667000" y="1676400"/>
            <a:ext cx="6019800" cy="44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MY" smtClean="0"/>
              <a:t>Your Description Goes Here</a:t>
            </a:r>
          </a:p>
        </p:txBody>
      </p:sp>
    </p:spTree>
    <p:controls>
      <mc:AlternateContent xmlns:mc="http://schemas.openxmlformats.org/markup-compatibility/2006">
        <mc:Choice xmlns:v="urn:schemas-microsoft-com:vml" Requires="v">
          <p:control spid="11267" name="ShockwaveFlash1" r:id="rId14" imgW="9142857" imgH="482777"/>
        </mc:Choice>
        <mc:Fallback>
          <p:control name="ShockwaveFlash1" r:id="rId14" imgW="9142857" imgH="482777">
            <p:pic>
              <p:nvPicPr>
                <p:cNvPr id="0" name="ShockwaveFlash1"/>
                <p:cNvPicPr preferRelativeResize="0">
                  <a:picLocks noChangeArrowheads="1" noChangeShapeType="1"/>
                </p:cNvPicPr>
                <p:nvPr/>
              </p:nvPicPr>
              <p:blipFill>
                <a:blip r:embed="rId16">
                  <a:extLst>
                    <a:ext uri="{28A0092B-C50C-407E-A947-70E740481C1C}">
                      <a14:useLocalDpi xmlns:a14="http://schemas.microsoft.com/office/drawing/2010/main" val="0"/>
                    </a:ext>
                  </a:extLst>
                </a:blip>
                <a:srcRect/>
                <a:stretch>
                  <a:fillRect/>
                </a:stretch>
              </p:blipFill>
              <p:spPr bwMode="auto">
                <a:xfrm>
                  <a:off x="0" y="6375400"/>
                  <a:ext cx="9144000" cy="482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22444691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l" rtl="0" fontAlgn="base">
        <a:spcBef>
          <a:spcPct val="0"/>
        </a:spcBef>
        <a:spcAft>
          <a:spcPct val="0"/>
        </a:spcAft>
        <a:defRPr sz="2500">
          <a:solidFill>
            <a:schemeClr val="bg1"/>
          </a:solidFill>
          <a:latin typeface="+mj-lt"/>
          <a:ea typeface="+mj-ea"/>
          <a:cs typeface="+mj-cs"/>
        </a:defRPr>
      </a:lvl1pPr>
      <a:lvl2pPr algn="l" rtl="0" fontAlgn="base">
        <a:spcBef>
          <a:spcPct val="0"/>
        </a:spcBef>
        <a:spcAft>
          <a:spcPct val="0"/>
        </a:spcAft>
        <a:defRPr sz="2500">
          <a:solidFill>
            <a:schemeClr val="bg1"/>
          </a:solidFill>
          <a:latin typeface="FederationBold" pitchFamily="2" charset="0"/>
        </a:defRPr>
      </a:lvl2pPr>
      <a:lvl3pPr algn="l" rtl="0" fontAlgn="base">
        <a:spcBef>
          <a:spcPct val="0"/>
        </a:spcBef>
        <a:spcAft>
          <a:spcPct val="0"/>
        </a:spcAft>
        <a:defRPr sz="2500">
          <a:solidFill>
            <a:schemeClr val="bg1"/>
          </a:solidFill>
          <a:latin typeface="FederationBold" pitchFamily="2" charset="0"/>
        </a:defRPr>
      </a:lvl3pPr>
      <a:lvl4pPr algn="l" rtl="0" fontAlgn="base">
        <a:spcBef>
          <a:spcPct val="0"/>
        </a:spcBef>
        <a:spcAft>
          <a:spcPct val="0"/>
        </a:spcAft>
        <a:defRPr sz="2500">
          <a:solidFill>
            <a:schemeClr val="bg1"/>
          </a:solidFill>
          <a:latin typeface="FederationBold" pitchFamily="2" charset="0"/>
        </a:defRPr>
      </a:lvl4pPr>
      <a:lvl5pPr algn="l" rtl="0" fontAlgn="base">
        <a:spcBef>
          <a:spcPct val="0"/>
        </a:spcBef>
        <a:spcAft>
          <a:spcPct val="0"/>
        </a:spcAft>
        <a:defRPr sz="2500">
          <a:solidFill>
            <a:schemeClr val="bg1"/>
          </a:solidFill>
          <a:latin typeface="FederationBold" pitchFamily="2" charset="0"/>
        </a:defRPr>
      </a:lvl5pPr>
      <a:lvl6pPr marL="457200" algn="l" rtl="0" fontAlgn="base">
        <a:spcBef>
          <a:spcPct val="0"/>
        </a:spcBef>
        <a:spcAft>
          <a:spcPct val="0"/>
        </a:spcAft>
        <a:defRPr sz="2500">
          <a:solidFill>
            <a:schemeClr val="bg1"/>
          </a:solidFill>
          <a:latin typeface="FederationBold" pitchFamily="2" charset="0"/>
        </a:defRPr>
      </a:lvl6pPr>
      <a:lvl7pPr marL="914400" algn="l" rtl="0" fontAlgn="base">
        <a:spcBef>
          <a:spcPct val="0"/>
        </a:spcBef>
        <a:spcAft>
          <a:spcPct val="0"/>
        </a:spcAft>
        <a:defRPr sz="2500">
          <a:solidFill>
            <a:schemeClr val="bg1"/>
          </a:solidFill>
          <a:latin typeface="FederationBold" pitchFamily="2" charset="0"/>
        </a:defRPr>
      </a:lvl7pPr>
      <a:lvl8pPr marL="1371600" algn="l" rtl="0" fontAlgn="base">
        <a:spcBef>
          <a:spcPct val="0"/>
        </a:spcBef>
        <a:spcAft>
          <a:spcPct val="0"/>
        </a:spcAft>
        <a:defRPr sz="2500">
          <a:solidFill>
            <a:schemeClr val="bg1"/>
          </a:solidFill>
          <a:latin typeface="FederationBold" pitchFamily="2" charset="0"/>
        </a:defRPr>
      </a:lvl8pPr>
      <a:lvl9pPr marL="1828800" algn="l" rtl="0" fontAlgn="base">
        <a:spcBef>
          <a:spcPct val="0"/>
        </a:spcBef>
        <a:spcAft>
          <a:spcPct val="0"/>
        </a:spcAft>
        <a:defRPr sz="2500">
          <a:solidFill>
            <a:schemeClr val="bg1"/>
          </a:solidFill>
          <a:latin typeface="FederationBold" pitchFamily="2" charset="0"/>
        </a:defRPr>
      </a:lvl9pPr>
    </p:titleStyle>
    <p:bodyStyle>
      <a:lvl1pPr marL="342900" indent="-342900" algn="l" rtl="0" fontAlgn="base">
        <a:spcBef>
          <a:spcPct val="20000"/>
        </a:spcBef>
        <a:spcAft>
          <a:spcPct val="0"/>
        </a:spcAft>
        <a:buChar char="•"/>
        <a:defRPr sz="1700" b="1">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Arial" charset="0"/>
        </a:defRPr>
      </a:lvl2pPr>
      <a:lvl3pPr marL="1143000" indent="-228600" algn="l" rtl="0" fontAlgn="base">
        <a:spcBef>
          <a:spcPct val="20000"/>
        </a:spcBef>
        <a:spcAft>
          <a:spcPct val="0"/>
        </a:spcAft>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control" Target="../activeX/activeX3.xml"/><Relationship Id="rId1" Type="http://schemas.openxmlformats.org/officeDocument/2006/relationships/vmlDrawing" Target="../drawings/vmlDrawing3.v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control" Target="../activeX/activeX4.xml"/><Relationship Id="rId1" Type="http://schemas.openxmlformats.org/officeDocument/2006/relationships/vmlDrawing" Target="../drawings/vmlDrawing4.v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control" Target="../activeX/activeX5.xml"/><Relationship Id="rId1" Type="http://schemas.openxmlformats.org/officeDocument/2006/relationships/vmlDrawing" Target="../drawings/vmlDrawing5.v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control" Target="../activeX/activeX6.xml"/><Relationship Id="rId1" Type="http://schemas.openxmlformats.org/officeDocument/2006/relationships/vmlDrawing" Target="../drawings/vmlDrawing6.v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control" Target="../activeX/activeX7.xml"/><Relationship Id="rId1" Type="http://schemas.openxmlformats.org/officeDocument/2006/relationships/vmlDrawing" Target="../drawings/vmlDrawing7.v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MY" dirty="0" smtClean="0"/>
              <a:t>PowerPoint Twitter Tools</a:t>
            </a:r>
            <a:endParaRPr lang="en-MY" dirty="0"/>
          </a:p>
        </p:txBody>
      </p:sp>
      <p:sp>
        <p:nvSpPr>
          <p:cNvPr id="10243" name="Rectangle 3"/>
          <p:cNvSpPr>
            <a:spLocks noGrp="1" noChangeArrowheads="1"/>
          </p:cNvSpPr>
          <p:nvPr>
            <p:ph type="body" idx="1"/>
          </p:nvPr>
        </p:nvSpPr>
        <p:spPr/>
        <p:txBody>
          <a:bodyPr/>
          <a:lstStyle/>
          <a:p>
            <a:r>
              <a:rPr lang="en-MY" dirty="0" smtClean="0"/>
              <a:t>Technology Coach Meeting – May 4, 2012</a:t>
            </a:r>
            <a:endParaRPr lang="en-MY"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p:txBody>
          <a:bodyPr/>
          <a:lstStyle/>
          <a:p>
            <a:r>
              <a:rPr lang="en-MY" dirty="0" smtClean="0"/>
              <a:t>PowerPoint Twitter Tools</a:t>
            </a:r>
            <a:endParaRPr lang="en-MY" dirty="0"/>
          </a:p>
        </p:txBody>
      </p:sp>
      <p:sp>
        <p:nvSpPr>
          <p:cNvPr id="11269" name="Rectangle 5"/>
          <p:cNvSpPr>
            <a:spLocks noGrp="1" noChangeArrowheads="1"/>
          </p:cNvSpPr>
          <p:nvPr>
            <p:ph type="body" sz="half" idx="1"/>
          </p:nvPr>
        </p:nvSpPr>
        <p:spPr>
          <a:xfrm>
            <a:off x="457200" y="2209800"/>
            <a:ext cx="2057400" cy="2514600"/>
          </a:xfrm>
        </p:spPr>
        <p:txBody>
          <a:bodyPr/>
          <a:lstStyle/>
          <a:p>
            <a:r>
              <a:rPr lang="en-MY" sz="1500" dirty="0" smtClean="0"/>
              <a:t>Ticker Bar</a:t>
            </a:r>
          </a:p>
          <a:p>
            <a:pPr lvl="1"/>
            <a:r>
              <a:rPr lang="en-MY" sz="1100" dirty="0" smtClean="0"/>
              <a:t>Use the left hand button to turn the bar on or off.</a:t>
            </a:r>
          </a:p>
          <a:p>
            <a:pPr lvl="1"/>
            <a:r>
              <a:rPr lang="en-MY" sz="1100" dirty="0" smtClean="0"/>
              <a:t>If there are more than 7 tweets per minute, some tweets will not appear.</a:t>
            </a:r>
          </a:p>
          <a:p>
            <a:pPr lvl="1"/>
            <a:endParaRPr lang="en-MY" sz="1100" dirty="0" smtClean="0"/>
          </a:p>
        </p:txBody>
      </p:sp>
      <p:sp>
        <p:nvSpPr>
          <p:cNvPr id="12" name="Content Placeholder 2"/>
          <p:cNvSpPr>
            <a:spLocks noGrp="1"/>
          </p:cNvSpPr>
          <p:nvPr>
            <p:ph sz="half" idx="1"/>
          </p:nvPr>
        </p:nvSpPr>
        <p:spPr>
          <a:xfrm>
            <a:off x="2667000" y="1676400"/>
            <a:ext cx="6172200" cy="4449763"/>
          </a:xfrm>
        </p:spPr>
        <p:txBody>
          <a:bodyPr/>
          <a:lstStyle/>
          <a:p>
            <a:r>
              <a:rPr lang="en-US" dirty="0" smtClean="0"/>
              <a:t>The Twitter Bar will appear in presentation mode if it does not appear at the bottom of this page initially.</a:t>
            </a:r>
          </a:p>
          <a:p>
            <a:r>
              <a:rPr lang="en-US" dirty="0" smtClean="0"/>
              <a:t>You can have the bar appear on all the slides by adding it to the master slide (Left-click + Shift on view icon at bottom of the page).</a:t>
            </a:r>
            <a:endParaRPr lang="en-CA" dirty="0"/>
          </a:p>
        </p:txBody>
      </p:sp>
    </p:spTree>
    <p:extLst>
      <p:ext uri="{BB962C8B-B14F-4D97-AF65-F5344CB8AC3E}">
        <p14:creationId xmlns:p14="http://schemas.microsoft.com/office/powerpoint/2010/main" val="39748094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p:txBody>
          <a:bodyPr/>
          <a:lstStyle/>
          <a:p>
            <a:r>
              <a:rPr lang="en-MY" dirty="0" smtClean="0"/>
              <a:t>PowerPoint Twitter Tools</a:t>
            </a:r>
            <a:endParaRPr lang="en-MY" dirty="0"/>
          </a:p>
        </p:txBody>
      </p:sp>
      <p:sp>
        <p:nvSpPr>
          <p:cNvPr id="11269" name="Rectangle 5"/>
          <p:cNvSpPr>
            <a:spLocks noGrp="1" noChangeArrowheads="1"/>
          </p:cNvSpPr>
          <p:nvPr>
            <p:ph type="body" sz="half" idx="1"/>
          </p:nvPr>
        </p:nvSpPr>
        <p:spPr>
          <a:xfrm>
            <a:off x="457200" y="2209800"/>
            <a:ext cx="2057400" cy="2514600"/>
          </a:xfrm>
        </p:spPr>
        <p:txBody>
          <a:bodyPr/>
          <a:lstStyle/>
          <a:p>
            <a:r>
              <a:rPr lang="en-MY" sz="1500" dirty="0" smtClean="0"/>
              <a:t>Feedback Slide</a:t>
            </a:r>
          </a:p>
          <a:p>
            <a:pPr lvl="1"/>
            <a:r>
              <a:rPr lang="en-MY" sz="1100" dirty="0" smtClean="0"/>
              <a:t>Input </a:t>
            </a:r>
            <a:r>
              <a:rPr lang="en-MY" sz="1100" dirty="0" err="1" smtClean="0"/>
              <a:t>hashtag</a:t>
            </a:r>
            <a:r>
              <a:rPr lang="en-MY" sz="1100" dirty="0" smtClean="0"/>
              <a:t> to follow in the text box.</a:t>
            </a:r>
          </a:p>
          <a:p>
            <a:pPr lvl="1"/>
            <a:r>
              <a:rPr lang="en-MY" sz="1100" dirty="0" smtClean="0"/>
              <a:t>Options </a:t>
            </a:r>
            <a:r>
              <a:rPr lang="en-MY" sz="1100" dirty="0" smtClean="0"/>
              <a:t>allow you to change the auto-refresh duration.</a:t>
            </a:r>
          </a:p>
          <a:p>
            <a:pPr lvl="1"/>
            <a:r>
              <a:rPr lang="en-MY" sz="1100" dirty="0" smtClean="0"/>
              <a:t>Cycle through multiple pages to see more Tweets.</a:t>
            </a:r>
            <a:endParaRPr lang="en-MY" sz="1100" dirty="0"/>
          </a:p>
        </p:txBody>
      </p:sp>
    </p:spTree>
    <p:controls>
      <mc:AlternateContent xmlns:mc="http://schemas.openxmlformats.org/markup-compatibility/2006">
        <mc:Choice xmlns:v="urn:schemas-microsoft-com:vml" Requires="v">
          <p:control spid="1028" name="ShockwaveFlash2" r:id="rId2" imgW="6319301" imgH="4495238"/>
        </mc:Choice>
        <mc:Fallback>
          <p:control name="ShockwaveFlash2" r:id="rId2" imgW="6319301" imgH="4495238">
            <p:pic>
              <p:nvPicPr>
                <p:cNvPr id="0" name="ShockwaveFlash2"/>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gray">
                <a:xfrm>
                  <a:off x="2667000" y="1600200"/>
                  <a:ext cx="6319838" cy="44958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p:controls>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p:txBody>
          <a:bodyPr/>
          <a:lstStyle/>
          <a:p>
            <a:r>
              <a:rPr lang="en-MY" dirty="0" smtClean="0"/>
              <a:t>PowerPoint Twitter Tools</a:t>
            </a:r>
            <a:endParaRPr lang="en-MY" dirty="0"/>
          </a:p>
        </p:txBody>
      </p:sp>
      <p:sp>
        <p:nvSpPr>
          <p:cNvPr id="11269" name="Rectangle 5"/>
          <p:cNvSpPr>
            <a:spLocks noGrp="1" noChangeArrowheads="1"/>
          </p:cNvSpPr>
          <p:nvPr>
            <p:ph type="body" sz="half" idx="1"/>
          </p:nvPr>
        </p:nvSpPr>
        <p:spPr>
          <a:xfrm>
            <a:off x="381000" y="2209800"/>
            <a:ext cx="2199127" cy="2514600"/>
          </a:xfrm>
        </p:spPr>
        <p:txBody>
          <a:bodyPr/>
          <a:lstStyle/>
          <a:p>
            <a:r>
              <a:rPr lang="en-MY" sz="1500" dirty="0" smtClean="0"/>
              <a:t>Voting</a:t>
            </a:r>
            <a:endParaRPr lang="en-MY" sz="1500" dirty="0" smtClean="0"/>
          </a:p>
          <a:p>
            <a:pPr lvl="1"/>
            <a:r>
              <a:rPr lang="en-MY" sz="1100" dirty="0" smtClean="0"/>
              <a:t>Input </a:t>
            </a:r>
            <a:r>
              <a:rPr lang="en-MY" sz="1100" dirty="0" err="1" smtClean="0"/>
              <a:t>hashtag</a:t>
            </a:r>
            <a:r>
              <a:rPr lang="en-MY" sz="1100" dirty="0" smtClean="0"/>
              <a:t> for voting results in search box.</a:t>
            </a:r>
          </a:p>
          <a:p>
            <a:pPr lvl="1"/>
            <a:r>
              <a:rPr lang="en-MY" sz="1100" dirty="0" smtClean="0"/>
              <a:t>Options </a:t>
            </a:r>
            <a:r>
              <a:rPr lang="en-MY" sz="1100" dirty="0" smtClean="0"/>
              <a:t>allow you to change the auto-refresh duration.</a:t>
            </a:r>
          </a:p>
          <a:p>
            <a:pPr lvl="1"/>
            <a:r>
              <a:rPr lang="en-MY" sz="1100" dirty="0" smtClean="0"/>
              <a:t>You can also choose the type of chart you wish to use along with how many choices.</a:t>
            </a:r>
            <a:endParaRPr lang="en-MY" sz="1100" dirty="0"/>
          </a:p>
        </p:txBody>
      </p:sp>
      <p:sp>
        <p:nvSpPr>
          <p:cNvPr id="3" name="Rectangle 2"/>
          <p:cNvSpPr/>
          <p:nvPr/>
        </p:nvSpPr>
        <p:spPr>
          <a:xfrm>
            <a:off x="2656327" y="1676400"/>
            <a:ext cx="6487673" cy="369332"/>
          </a:xfrm>
          <a:prstGeom prst="rect">
            <a:avLst/>
          </a:prstGeom>
        </p:spPr>
        <p:txBody>
          <a:bodyPr wrap="none">
            <a:spAutoFit/>
          </a:bodyPr>
          <a:lstStyle/>
          <a:p>
            <a:pPr algn="r"/>
            <a:r>
              <a:rPr lang="en-US" dirty="0" smtClean="0"/>
              <a:t>What type of computer do you use most often when at home?</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19700912"/>
              </p:ext>
            </p:extLst>
          </p:nvPr>
        </p:nvGraphicFramePr>
        <p:xfrm>
          <a:off x="2019300" y="2514600"/>
          <a:ext cx="2400300" cy="2438400"/>
        </p:xfrm>
        <a:graphic>
          <a:graphicData uri="http://schemas.openxmlformats.org/drawingml/2006/table">
            <a:tbl>
              <a:tblPr firstRow="1" bandRow="1">
                <a:tableStyleId>{69CF1AB2-1976-4502-BF36-3FF5EA218861}</a:tableStyleId>
              </a:tblPr>
              <a:tblGrid>
                <a:gridCol w="2400300"/>
              </a:tblGrid>
              <a:tr h="609600">
                <a:tc>
                  <a:txBody>
                    <a:bodyPr/>
                    <a:lstStyle/>
                    <a:p>
                      <a:pPr algn="r"/>
                      <a:r>
                        <a:rPr lang="en-US" sz="1200" b="1" dirty="0" smtClean="0"/>
                        <a:t>1.</a:t>
                      </a:r>
                      <a:r>
                        <a:rPr lang="en-US" sz="1200" b="1" baseline="0" dirty="0" smtClean="0"/>
                        <a:t> </a:t>
                      </a:r>
                      <a:r>
                        <a:rPr lang="en-US" sz="1200" b="1" dirty="0" smtClean="0"/>
                        <a:t>Windows Desktop</a:t>
                      </a:r>
                      <a:endParaRPr lang="en-US" sz="1200" b="1" dirty="0"/>
                    </a:p>
                  </a:txBody>
                  <a:tcPr marT="45727" marB="45727"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609600">
                <a:tc>
                  <a:txBody>
                    <a:bodyPr/>
                    <a:lstStyle/>
                    <a:p>
                      <a:pPr algn="r"/>
                      <a:r>
                        <a:rPr lang="en-US" sz="1200" b="1" dirty="0" smtClean="0"/>
                        <a:t>2.</a:t>
                      </a:r>
                      <a:r>
                        <a:rPr lang="en-US" sz="1200" b="1" baseline="0" dirty="0" smtClean="0"/>
                        <a:t> </a:t>
                      </a:r>
                      <a:r>
                        <a:rPr lang="en-US" sz="1200" b="1" dirty="0" smtClean="0"/>
                        <a:t>Mac Desktop</a:t>
                      </a:r>
                      <a:endParaRPr lang="en-US" sz="1200" b="1" dirty="0"/>
                    </a:p>
                  </a:txBody>
                  <a:tcPr marT="45727" marB="45727"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09600">
                <a:tc>
                  <a:txBody>
                    <a:bodyPr/>
                    <a:lstStyle/>
                    <a:p>
                      <a:pPr algn="r"/>
                      <a:r>
                        <a:rPr lang="en-US" sz="1200" b="1" dirty="0" smtClean="0"/>
                        <a:t>3. </a:t>
                      </a:r>
                      <a:r>
                        <a:rPr lang="en-US" sz="1200" b="1" dirty="0" smtClean="0"/>
                        <a:t>Windows Laptop</a:t>
                      </a:r>
                      <a:endParaRPr lang="en-US" sz="1200" b="1" dirty="0"/>
                    </a:p>
                  </a:txBody>
                  <a:tcPr marT="45727" marB="45727"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09600">
                <a:tc>
                  <a:txBody>
                    <a:bodyPr/>
                    <a:lstStyle/>
                    <a:p>
                      <a:pPr algn="r"/>
                      <a:r>
                        <a:rPr lang="en-US" sz="1200" b="1" dirty="0" smtClean="0"/>
                        <a:t>4. </a:t>
                      </a:r>
                      <a:r>
                        <a:rPr lang="en-US" sz="1200" b="1" dirty="0" smtClean="0"/>
                        <a:t>Mac Laptop</a:t>
                      </a:r>
                      <a:endParaRPr lang="en-US" sz="1200" b="1" dirty="0"/>
                    </a:p>
                  </a:txBody>
                  <a:tcPr marT="45727" marB="45727"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8" name="Rectangle 7"/>
          <p:cNvSpPr/>
          <p:nvPr/>
        </p:nvSpPr>
        <p:spPr>
          <a:xfrm>
            <a:off x="762000" y="4876800"/>
            <a:ext cx="3352800" cy="1723549"/>
          </a:xfrm>
          <a:prstGeom prst="rect">
            <a:avLst/>
          </a:prstGeom>
        </p:spPr>
        <p:txBody>
          <a:bodyPr wrap="square">
            <a:spAutoFit/>
          </a:bodyPr>
          <a:lstStyle/>
          <a:p>
            <a:r>
              <a:rPr lang="en-US" sz="1400" dirty="0" smtClean="0"/>
              <a:t>Vote by tweeting one of the following:</a:t>
            </a:r>
          </a:p>
          <a:p>
            <a:r>
              <a:rPr lang="en-US" sz="1400" dirty="0" smtClean="0"/>
              <a:t>@</a:t>
            </a:r>
            <a:r>
              <a:rPr lang="en-US" sz="1400" dirty="0" err="1" smtClean="0"/>
              <a:t>votebytweet</a:t>
            </a:r>
            <a:r>
              <a:rPr lang="en-US" sz="1400" dirty="0" smtClean="0"/>
              <a:t> 1 #</a:t>
            </a:r>
            <a:r>
              <a:rPr lang="en-US" sz="1400" dirty="0" err="1" smtClean="0"/>
              <a:t>techcoachvote</a:t>
            </a:r>
            <a:endParaRPr lang="en-US" sz="1400" dirty="0" smtClean="0"/>
          </a:p>
          <a:p>
            <a:r>
              <a:rPr lang="en-US" sz="1400" dirty="0"/>
              <a:t>@</a:t>
            </a:r>
            <a:r>
              <a:rPr lang="en-US" sz="1400" dirty="0" err="1"/>
              <a:t>votebytweet</a:t>
            </a:r>
            <a:r>
              <a:rPr lang="en-US" sz="1400" dirty="0"/>
              <a:t> </a:t>
            </a:r>
            <a:r>
              <a:rPr lang="en-US" sz="1400" dirty="0" smtClean="0"/>
              <a:t>2 </a:t>
            </a:r>
            <a:r>
              <a:rPr lang="en-US" sz="1400" dirty="0"/>
              <a:t>#</a:t>
            </a:r>
            <a:r>
              <a:rPr lang="en-US" sz="1400" dirty="0" err="1"/>
              <a:t>techcoachvote</a:t>
            </a:r>
            <a:endParaRPr lang="en-US" sz="1400" dirty="0"/>
          </a:p>
          <a:p>
            <a:r>
              <a:rPr lang="en-US" sz="1400" dirty="0"/>
              <a:t>@</a:t>
            </a:r>
            <a:r>
              <a:rPr lang="en-US" sz="1400" dirty="0" err="1"/>
              <a:t>votebytweet</a:t>
            </a:r>
            <a:r>
              <a:rPr lang="en-US" sz="1400" dirty="0"/>
              <a:t> </a:t>
            </a:r>
            <a:r>
              <a:rPr lang="en-US" sz="1400" dirty="0" smtClean="0"/>
              <a:t>3 </a:t>
            </a:r>
            <a:r>
              <a:rPr lang="en-US" sz="1400" dirty="0"/>
              <a:t>#</a:t>
            </a:r>
            <a:r>
              <a:rPr lang="en-US" sz="1400" dirty="0" err="1"/>
              <a:t>techcoachvote</a:t>
            </a:r>
            <a:endParaRPr lang="en-US" sz="1400" dirty="0"/>
          </a:p>
          <a:p>
            <a:r>
              <a:rPr lang="en-US" sz="1400" dirty="0"/>
              <a:t>@</a:t>
            </a:r>
            <a:r>
              <a:rPr lang="en-US" sz="1400" dirty="0" err="1"/>
              <a:t>votebytweet</a:t>
            </a:r>
            <a:r>
              <a:rPr lang="en-US" sz="1400" dirty="0"/>
              <a:t> </a:t>
            </a:r>
            <a:r>
              <a:rPr lang="en-US" sz="1400" dirty="0" smtClean="0"/>
              <a:t>4 </a:t>
            </a:r>
            <a:r>
              <a:rPr lang="en-US" sz="1400" dirty="0"/>
              <a:t>#</a:t>
            </a:r>
            <a:r>
              <a:rPr lang="en-US" sz="1400" dirty="0" err="1"/>
              <a:t>techcoachvote</a:t>
            </a:r>
            <a:endParaRPr lang="en-US" sz="1400" dirty="0"/>
          </a:p>
          <a:p>
            <a:endParaRPr lang="en-US" dirty="0" smtClean="0"/>
          </a:p>
          <a:p>
            <a:pPr algn="r"/>
            <a:endParaRPr lang="en-US" dirty="0"/>
          </a:p>
        </p:txBody>
      </p:sp>
    </p:spTree>
    <p:controls>
      <mc:AlternateContent xmlns:mc="http://schemas.openxmlformats.org/markup-compatibility/2006">
        <mc:Choice xmlns:v="urn:schemas-microsoft-com:vml" Requires="v">
          <p:control spid="2053" name="ShockwaveFlash1" r:id="rId2" imgW="4495238" imgH="3505689"/>
        </mc:Choice>
        <mc:Fallback>
          <p:control name="ShockwaveFlash1" r:id="rId2" imgW="4495238" imgH="3505689">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gray">
                <a:xfrm>
                  <a:off x="4419600" y="2057400"/>
                  <a:ext cx="4495800" cy="3505200"/>
                </a:xfrm>
                <a:prstGeom prst="rect">
                  <a:avLst/>
                </a:prstGeom>
                <a:noFill/>
                <a:ln w="9525">
                  <a:miter lim="800000"/>
                  <a:headEnd/>
                  <a:tailEnd/>
                </a:ln>
              </p:spPr>
            </p:pic>
          </p:control>
        </mc:Fallback>
      </mc:AlternateContent>
    </p:controls>
    <p:extLst>
      <p:ext uri="{BB962C8B-B14F-4D97-AF65-F5344CB8AC3E}">
        <p14:creationId xmlns:p14="http://schemas.microsoft.com/office/powerpoint/2010/main" val="35767633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PowerPoint Twitter Tools</a:t>
            </a:r>
            <a:endParaRPr lang="en-CA" dirty="0"/>
          </a:p>
        </p:txBody>
      </p:sp>
      <p:sp>
        <p:nvSpPr>
          <p:cNvPr id="3" name="Content Placeholder 2"/>
          <p:cNvSpPr>
            <a:spLocks noGrp="1"/>
          </p:cNvSpPr>
          <p:nvPr>
            <p:ph idx="1"/>
          </p:nvPr>
        </p:nvSpPr>
        <p:spPr/>
        <p:txBody>
          <a:bodyPr/>
          <a:lstStyle/>
          <a:p>
            <a:r>
              <a:rPr lang="en-US" dirty="0" smtClean="0"/>
              <a:t>Participants can tweet:</a:t>
            </a:r>
          </a:p>
          <a:p>
            <a:pPr marL="0" indent="0">
              <a:buNone/>
            </a:pPr>
            <a:endParaRPr lang="en-US" dirty="0" smtClean="0"/>
          </a:p>
          <a:p>
            <a:pPr marL="457200" lvl="1" indent="0">
              <a:buNone/>
            </a:pPr>
            <a:r>
              <a:rPr lang="en-US" sz="2000" dirty="0" smtClean="0"/>
              <a:t>@</a:t>
            </a:r>
            <a:r>
              <a:rPr lang="en-US" sz="2000" dirty="0" err="1" smtClean="0"/>
              <a:t>votebytweet</a:t>
            </a:r>
            <a:r>
              <a:rPr lang="en-US" sz="2000" dirty="0" smtClean="0"/>
              <a:t> warmer #</a:t>
            </a:r>
            <a:r>
              <a:rPr lang="en-US" sz="2000" dirty="0" err="1" smtClean="0"/>
              <a:t>techcoachmood</a:t>
            </a:r>
            <a:endParaRPr lang="en-US" sz="2000" dirty="0" smtClean="0"/>
          </a:p>
          <a:p>
            <a:pPr marL="457200" lvl="1" indent="0">
              <a:buNone/>
            </a:pPr>
            <a:endParaRPr lang="en-US" sz="2000" dirty="0"/>
          </a:p>
          <a:p>
            <a:pPr marL="457200" lvl="1" indent="0">
              <a:buNone/>
            </a:pPr>
            <a:r>
              <a:rPr lang="en-US" sz="2000" dirty="0" smtClean="0"/>
              <a:t>OR</a:t>
            </a:r>
          </a:p>
          <a:p>
            <a:pPr marL="457200" lvl="1" indent="0">
              <a:buNone/>
            </a:pPr>
            <a:endParaRPr lang="en-US" sz="2000" dirty="0"/>
          </a:p>
          <a:p>
            <a:pPr marL="457200" lvl="1" indent="0">
              <a:buNone/>
            </a:pPr>
            <a:r>
              <a:rPr lang="en-US" sz="2000" dirty="0"/>
              <a:t>@</a:t>
            </a:r>
            <a:r>
              <a:rPr lang="en-US" sz="2000" dirty="0" err="1"/>
              <a:t>votebytweet</a:t>
            </a:r>
            <a:r>
              <a:rPr lang="en-US" sz="2000" dirty="0"/>
              <a:t> </a:t>
            </a:r>
            <a:r>
              <a:rPr lang="en-US" sz="2000" dirty="0" smtClean="0"/>
              <a:t>colder </a:t>
            </a:r>
            <a:r>
              <a:rPr lang="en-US" sz="2000" dirty="0"/>
              <a:t>#</a:t>
            </a:r>
            <a:r>
              <a:rPr lang="en-US" sz="2000" dirty="0" err="1" smtClean="0"/>
              <a:t>techcoachmood</a:t>
            </a:r>
            <a:endParaRPr lang="en-US" sz="2000" dirty="0"/>
          </a:p>
        </p:txBody>
      </p:sp>
      <p:sp>
        <p:nvSpPr>
          <p:cNvPr id="4" name="Rectangle 5"/>
          <p:cNvSpPr txBox="1">
            <a:spLocks noChangeArrowheads="1"/>
          </p:cNvSpPr>
          <p:nvPr/>
        </p:nvSpPr>
        <p:spPr bwMode="auto">
          <a:xfrm>
            <a:off x="457200" y="2209800"/>
            <a:ext cx="2057400" cy="2514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1700" b="1">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Arial" charset="0"/>
              </a:defRPr>
            </a:lvl2pPr>
            <a:lvl3pPr marL="1143000" indent="-228600" algn="l" rtl="0" fontAlgn="base">
              <a:spcBef>
                <a:spcPct val="20000"/>
              </a:spcBef>
              <a:spcAft>
                <a:spcPct val="0"/>
              </a:spcAft>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r>
              <a:rPr lang="en-MY" sz="1500" dirty="0" smtClean="0"/>
              <a:t>Mood Meter</a:t>
            </a:r>
          </a:p>
          <a:p>
            <a:pPr lvl="1"/>
            <a:r>
              <a:rPr lang="en-MY" sz="1100" dirty="0" smtClean="0"/>
              <a:t>This is a variation of the voting tool.</a:t>
            </a:r>
          </a:p>
          <a:p>
            <a:pPr lvl="1"/>
            <a:r>
              <a:rPr lang="en-MY" sz="1100" dirty="0" smtClean="0"/>
              <a:t>The indicator in the bar will move to the right (warmer) or to the left (colder). The bar shows the average of the last </a:t>
            </a:r>
            <a:r>
              <a:rPr lang="en-MY" sz="1100" i="1" dirty="0" smtClean="0"/>
              <a:t>n</a:t>
            </a:r>
            <a:r>
              <a:rPr lang="en-MY" sz="1100" dirty="0" smtClean="0"/>
              <a:t> tweets (10 by default).</a:t>
            </a:r>
          </a:p>
        </p:txBody>
      </p:sp>
    </p:spTree>
    <p:extLst>
      <p:ext uri="{BB962C8B-B14F-4D97-AF65-F5344CB8AC3E}">
        <p14:creationId xmlns:p14="http://schemas.microsoft.com/office/powerpoint/2010/main" val="339706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PowerPoint Twitter Tools</a:t>
            </a:r>
            <a:endParaRPr lang="en-CA" dirty="0"/>
          </a:p>
        </p:txBody>
      </p:sp>
      <p:sp>
        <p:nvSpPr>
          <p:cNvPr id="3" name="Content Placeholder 2"/>
          <p:cNvSpPr>
            <a:spLocks noGrp="1"/>
          </p:cNvSpPr>
          <p:nvPr>
            <p:ph idx="1"/>
          </p:nvPr>
        </p:nvSpPr>
        <p:spPr/>
        <p:txBody>
          <a:bodyPr/>
          <a:lstStyle/>
          <a:p>
            <a:endParaRPr lang="en-CA" dirty="0"/>
          </a:p>
        </p:txBody>
      </p:sp>
      <p:sp>
        <p:nvSpPr>
          <p:cNvPr id="4" name="Rectangle 5"/>
          <p:cNvSpPr txBox="1">
            <a:spLocks noChangeArrowheads="1"/>
          </p:cNvSpPr>
          <p:nvPr/>
        </p:nvSpPr>
        <p:spPr bwMode="auto">
          <a:xfrm>
            <a:off x="457200" y="2209800"/>
            <a:ext cx="2057400" cy="2514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1700" b="1">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Arial" charset="0"/>
              </a:defRPr>
            </a:lvl2pPr>
            <a:lvl3pPr marL="1143000" indent="-228600" algn="l" rtl="0" fontAlgn="base">
              <a:spcBef>
                <a:spcPct val="20000"/>
              </a:spcBef>
              <a:spcAft>
                <a:spcPct val="0"/>
              </a:spcAft>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r>
              <a:rPr lang="en-MY" sz="1500" dirty="0" smtClean="0"/>
              <a:t>Crowd Meter</a:t>
            </a:r>
          </a:p>
          <a:p>
            <a:pPr lvl="1"/>
            <a:r>
              <a:rPr lang="en-MY" sz="1100" dirty="0" smtClean="0"/>
              <a:t>This tool does not use Twitter. It displays the level of noise in the room using your computer’s microphone. You can use this tool to ask the crowd to cheer for a candidate, best presentation, etc.</a:t>
            </a:r>
          </a:p>
        </p:txBody>
      </p:sp>
    </p:spTree>
    <p:controls>
      <mc:AlternateContent xmlns:mc="http://schemas.openxmlformats.org/markup-compatibility/2006">
        <mc:Choice xmlns:v="urn:schemas-microsoft-com:vml" Requires="v">
          <p:control spid="12290" name="ShockwaveFlash1" r:id="rId2" imgW="6323810" imgH="4495238"/>
        </mc:Choice>
        <mc:Fallback>
          <p:control name="ShockwaveFlash1" r:id="rId2" imgW="6323810" imgH="4495238">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600200"/>
                  <a:ext cx="6324600" cy="4495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6298488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PowerPoint Twitter Tools</a:t>
            </a:r>
            <a:endParaRPr lang="en-CA" dirty="0"/>
          </a:p>
        </p:txBody>
      </p:sp>
      <p:sp>
        <p:nvSpPr>
          <p:cNvPr id="4" name="Rectangle 5"/>
          <p:cNvSpPr txBox="1">
            <a:spLocks noChangeArrowheads="1"/>
          </p:cNvSpPr>
          <p:nvPr/>
        </p:nvSpPr>
        <p:spPr bwMode="auto">
          <a:xfrm>
            <a:off x="457200" y="2209800"/>
            <a:ext cx="2057400" cy="2514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1700" b="1">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Arial" charset="0"/>
              </a:defRPr>
            </a:lvl2pPr>
            <a:lvl3pPr marL="1143000" indent="-228600" algn="l" rtl="0" fontAlgn="base">
              <a:spcBef>
                <a:spcPct val="20000"/>
              </a:spcBef>
              <a:spcAft>
                <a:spcPct val="0"/>
              </a:spcAft>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r>
              <a:rPr lang="en-MY" sz="1500" dirty="0" smtClean="0"/>
              <a:t>Zoom Text 1</a:t>
            </a:r>
          </a:p>
          <a:p>
            <a:pPr lvl="1"/>
            <a:r>
              <a:rPr lang="en-MY" sz="1100" dirty="0" smtClean="0"/>
              <a:t>Click the button at the bottom left to add your own text.</a:t>
            </a:r>
          </a:p>
        </p:txBody>
      </p:sp>
    </p:spTree>
    <p:controls>
      <mc:AlternateContent xmlns:mc="http://schemas.openxmlformats.org/markup-compatibility/2006">
        <mc:Choice xmlns:v="urn:schemas-microsoft-com:vml" Requires="v">
          <p:control spid="13314" name="ShockwaveFlash1" r:id="rId2" imgW="6323810" imgH="4420217"/>
        </mc:Choice>
        <mc:Fallback>
          <p:control name="ShockwaveFlash1" r:id="rId2" imgW="6323810" imgH="4420217">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676400"/>
                  <a:ext cx="6324600" cy="4419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6289342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PowerPoint Twitter Tools</a:t>
            </a:r>
            <a:endParaRPr lang="en-CA" dirty="0"/>
          </a:p>
        </p:txBody>
      </p:sp>
      <p:sp>
        <p:nvSpPr>
          <p:cNvPr id="4" name="Rectangle 5"/>
          <p:cNvSpPr txBox="1">
            <a:spLocks noChangeArrowheads="1"/>
          </p:cNvSpPr>
          <p:nvPr/>
        </p:nvSpPr>
        <p:spPr bwMode="auto">
          <a:xfrm>
            <a:off x="457200" y="2209800"/>
            <a:ext cx="2057400" cy="2514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1700" b="1">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Arial" charset="0"/>
              </a:defRPr>
            </a:lvl2pPr>
            <a:lvl3pPr marL="1143000" indent="-228600" algn="l" rtl="0" fontAlgn="base">
              <a:spcBef>
                <a:spcPct val="20000"/>
              </a:spcBef>
              <a:spcAft>
                <a:spcPct val="0"/>
              </a:spcAft>
              <a:buChar char="•"/>
              <a:defRPr sz="2400">
                <a:solidFill>
                  <a:schemeClr val="tx1"/>
                </a:solidFill>
                <a:latin typeface="Arial" charset="0"/>
              </a:defRPr>
            </a:lvl3pPr>
            <a:lvl4pPr marL="1600200" indent="-228600" algn="l" rtl="0" fontAlgn="base">
              <a:spcBef>
                <a:spcPct val="20000"/>
              </a:spcBef>
              <a:spcAft>
                <a:spcPct val="0"/>
              </a:spcAft>
              <a:buChar char="–"/>
              <a:defRPr sz="2000">
                <a:solidFill>
                  <a:schemeClr val="tx1"/>
                </a:solidFill>
                <a:latin typeface="Arial" charset="0"/>
              </a:defRPr>
            </a:lvl4pPr>
            <a:lvl5pPr marL="2057400" indent="-228600" algn="l" rtl="0" fontAlgn="base">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r>
              <a:rPr lang="en-MY" sz="1500" dirty="0" smtClean="0"/>
              <a:t>Zoom Text 2</a:t>
            </a:r>
          </a:p>
          <a:p>
            <a:pPr lvl="1"/>
            <a:r>
              <a:rPr lang="en-MY" sz="1100" dirty="0" smtClean="0"/>
              <a:t>To modify the text shown, go to edit mode, right-click on the flash movie, choose “Properties”, find the “Movie” parameter, and change the words after “</a:t>
            </a:r>
            <a:r>
              <a:rPr lang="en-MY" sz="1100" dirty="0" err="1" smtClean="0"/>
              <a:t>mywords</a:t>
            </a:r>
            <a:r>
              <a:rPr lang="en-MY" sz="1100" dirty="0" smtClean="0"/>
              <a:t>=“. Use a semi-colon to separate phrases.</a:t>
            </a:r>
          </a:p>
        </p:txBody>
      </p:sp>
    </p:spTree>
    <p:controls>
      <mc:AlternateContent xmlns:mc="http://schemas.openxmlformats.org/markup-compatibility/2006">
        <mc:Choice xmlns:v="urn:schemas-microsoft-com:vml" Requires="v">
          <p:control spid="14339" name="ShockwaveFlash1" r:id="rId2" imgW="6323810" imgH="4342857"/>
        </mc:Choice>
        <mc:Fallback>
          <p:control name="ShockwaveFlash1" r:id="rId2" imgW="6323810" imgH="4342857">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600200"/>
                  <a:ext cx="6324600" cy="43434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3087312250"/>
      </p:ext>
    </p:extLst>
  </p:cSld>
  <p:clrMapOvr>
    <a:masterClrMapping/>
  </p:clrMapOvr>
  <p:timing>
    <p:tnLst>
      <p:par>
        <p:cTn id="1" dur="indefinite" restart="never" nodeType="tmRoot"/>
      </p:par>
    </p:tnLst>
  </p:timing>
</p:sld>
</file>

<file path=ppt/theme/theme1.xml><?xml version="1.0" encoding="utf-8"?>
<a:theme xmlns:a="http://schemas.openxmlformats.org/drawingml/2006/main" name="BoxedArt_Onlin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FederationBold"/>
        <a:ea typeface=""/>
        <a:cs typeface=""/>
      </a:majorFont>
      <a:minorFont>
        <a:latin typeface="Federation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witter Feed Bar">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FederationBol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ood Meter">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FederationBol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D7DC9725-40BA-4424-8819-86AF6A8A51D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BoxedArt_Online</Template>
  <TotalTime>112</TotalTime>
  <Words>403</Words>
  <Application>Microsoft Office PowerPoint</Application>
  <PresentationFormat>On-screen Show (4:3)</PresentationFormat>
  <Paragraphs>48</Paragraphs>
  <Slides>8</Slides>
  <Notes>0</Notes>
  <HiddenSlides>0</HiddenSlides>
  <MMClips>0</MMClips>
  <ScaleCrop>false</ScaleCrop>
  <HeadingPairs>
    <vt:vector size="4" baseType="variant">
      <vt:variant>
        <vt:lpstr>Theme</vt:lpstr>
      </vt:variant>
      <vt:variant>
        <vt:i4>3</vt:i4>
      </vt:variant>
      <vt:variant>
        <vt:lpstr>Slide Titles</vt:lpstr>
      </vt:variant>
      <vt:variant>
        <vt:i4>8</vt:i4>
      </vt:variant>
    </vt:vector>
  </HeadingPairs>
  <TitlesOfParts>
    <vt:vector size="11" baseType="lpstr">
      <vt:lpstr>BoxedArt_Online</vt:lpstr>
      <vt:lpstr>Twitter Feed Bar</vt:lpstr>
      <vt:lpstr>Mood Meter</vt:lpstr>
      <vt:lpstr>PowerPoint Twitter Tools</vt:lpstr>
      <vt:lpstr>PowerPoint Twitter Tools</vt:lpstr>
      <vt:lpstr>PowerPoint Twitter Tools</vt:lpstr>
      <vt:lpstr>PowerPoint Twitter Tools</vt:lpstr>
      <vt:lpstr>PowerPoint Twitter Tools</vt:lpstr>
      <vt:lpstr>PowerPoint Twitter Tools</vt:lpstr>
      <vt:lpstr>PowerPoint Twitter Tools</vt:lpstr>
      <vt:lpstr>PowerPoint Twitter Tools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Twitter Tools</dc:title>
  <dc:creator>Ryan Birch</dc:creator>
  <cp:lastModifiedBy>Ryan Birch</cp:lastModifiedBy>
  <cp:revision>17</cp:revision>
  <dcterms:created xsi:type="dcterms:W3CDTF">2012-04-20T16:16:37Z</dcterms:created>
  <dcterms:modified xsi:type="dcterms:W3CDTF">2012-04-20T18:10:39Z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TC019517589991</vt:lpwstr>
  </property>
</Properties>
</file>